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9" r:id="rId3"/>
    <p:sldId id="259" r:id="rId4"/>
    <p:sldId id="260" r:id="rId5"/>
    <p:sldId id="258" r:id="rId6"/>
    <p:sldId id="267" r:id="rId7"/>
    <p:sldId id="268" r:id="rId8"/>
    <p:sldId id="27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4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18A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122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A4477-1081-47CC-AF5B-BC9D7CE53DD1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13FC3-03B7-41C6-87AF-DE4ECCE57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49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13FC3-03B7-41C6-87AF-DE4ECCE575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27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22BF7-2551-4A4D-A558-6E465654E5F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РАБОТА всё\ПОЛИЦИЯ\2020\ПРЕЗЕНТАЦИ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D:\РАБОТА всё\ПОЛИЦИЯ\2020\ПРЕЗЕНТАЦИЯ\6ч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071547"/>
            <a:ext cx="9143999" cy="6470288"/>
          </a:xfrm>
          <a:prstGeom prst="rect">
            <a:avLst/>
          </a:prstGeom>
          <a:noFill/>
        </p:spPr>
      </p:pic>
      <p:pic>
        <p:nvPicPr>
          <p:cNvPr id="1031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5816" y="1071546"/>
            <a:ext cx="6228184" cy="105390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367078" y="1196752"/>
            <a:ext cx="5715040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ПРЕДУПРЕЖДАЕТ!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07704" y="2636912"/>
            <a:ext cx="8424938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ОСТОРОЖНО 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МОШЕННИКИ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1576" y="0"/>
            <a:ext cx="9145576" cy="10715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ОИиОС\Documents\Антон\Работа\Логотип МВД по УР\Герб большой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973"/>
            <a:ext cx="576065" cy="81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ОИиОС\Downloads\мчс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852" y="116633"/>
            <a:ext cx="607594" cy="81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71414"/>
            <a:ext cx="6048672" cy="92869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МВД УДМУРТИИ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РАБОТА всё\ПОЛИЦИЯ\2020\ПРЕЗЕНТАЦИЯ\1дистанц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76" y="867152"/>
            <a:ext cx="9145575" cy="6018232"/>
          </a:xfrm>
          <a:prstGeom prst="rect">
            <a:avLst/>
          </a:prstGeom>
          <a:noFill/>
        </p:spPr>
      </p:pic>
      <p:pic>
        <p:nvPicPr>
          <p:cNvPr id="8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2060848"/>
            <a:ext cx="5652120" cy="1214446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1052736"/>
            <a:ext cx="5000628" cy="1431032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solidFill>
                  <a:srgbClr val="22518A"/>
                </a:solidFill>
                <a:latin typeface="+mn-lt"/>
                <a:ea typeface="+mn-ea"/>
                <a:cs typeface="+mn-cs"/>
              </a:rPr>
              <a:t>ДИСТАНЦИОННЫЕ МОШЕННИЧЕСТВА И КРАЖИ – </a:t>
            </a:r>
            <a:r>
              <a:rPr lang="ru-RU" sz="2800" dirty="0" smtClean="0">
                <a:solidFill>
                  <a:srgbClr val="22518A"/>
                </a:solidFill>
              </a:rPr>
              <a:t/>
            </a:r>
            <a:br>
              <a:rPr lang="ru-RU" sz="2800" dirty="0" smtClean="0">
                <a:solidFill>
                  <a:srgbClr val="22518A"/>
                </a:solidFill>
              </a:rPr>
            </a:b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2204864"/>
            <a:ext cx="55081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ОДНИ ИЗ САМЫХ РАСПРОСТРАНЕННЫХ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ПРЕСТУПЛЕНИЙ СОВРЕМЕННОСТИ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-1576" y="0"/>
            <a:ext cx="9145576" cy="1071546"/>
            <a:chOff x="-1576" y="0"/>
            <a:chExt cx="9145576" cy="107154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-1576" y="0"/>
              <a:ext cx="9145576" cy="107154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2" descr="C:\Users\ОИиОС\Documents\Антон\Работа\Логотип МВД по УР\Герб большой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15973"/>
              <a:ext cx="576065" cy="816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ОИиОС\Downloads\мчс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852" y="116633"/>
              <a:ext cx="607594" cy="815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1619672" y="71414"/>
              <a:ext cx="6048672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60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МВД УДМУРТИИ</a:t>
              </a:r>
              <a:endPara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РАБОТА всё\ПОЛИЦИЯ\2020\ПРЕЗЕНТАЦИЯ\5.png"/>
          <p:cNvPicPr>
            <a:picLocks noChangeAspect="1" noChangeArrowheads="1"/>
          </p:cNvPicPr>
          <p:nvPr/>
        </p:nvPicPr>
        <p:blipFill rotWithShape="1">
          <a:blip r:embed="rId3"/>
          <a:srcRect l="10620" b="10865"/>
          <a:stretch/>
        </p:blipFill>
        <p:spPr bwMode="auto">
          <a:xfrm>
            <a:off x="-1576" y="1522937"/>
            <a:ext cx="8172960" cy="5335063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596" y="1268760"/>
            <a:ext cx="8501122" cy="72008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ru-RU" sz="8800" b="1" dirty="0" smtClean="0">
                <a:solidFill>
                  <a:srgbClr val="22518A"/>
                </a:solidFill>
              </a:rPr>
              <a:t>ЕЖЕДНЕВНО НА ТЕРРИТОРИИ УДМУРТСКОЙ РЕСПУБЛИКИ РЕГИСТРИРУЮТСЯ </a:t>
            </a:r>
            <a:r>
              <a:rPr lang="ru-RU" sz="11200" b="1" dirty="0" smtClean="0">
                <a:solidFill>
                  <a:srgbClr val="FF0000"/>
                </a:solidFill>
              </a:rPr>
              <a:t>ДО 20 ЗАЯВЛЕНИЙ </a:t>
            </a:r>
            <a:r>
              <a:rPr lang="ru-RU" sz="8800" b="1" dirty="0" smtClean="0">
                <a:solidFill>
                  <a:srgbClr val="22518A"/>
                </a:solidFill>
              </a:rPr>
              <a:t>О СОВЕРШЕННЫХ ПРЕСТУПЛЕНИЯХ ДАННОЙ КАТЕГОРИИ.</a:t>
            </a:r>
          </a:p>
          <a:p>
            <a:pPr lvl="0" algn="ctr">
              <a:spcBef>
                <a:spcPct val="0"/>
              </a:spcBef>
            </a:pP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9512" y="2564904"/>
            <a:ext cx="8750206" cy="1008112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endParaRPr lang="ru-RU" sz="51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4400" b="1" dirty="0" smtClean="0">
                <a:solidFill>
                  <a:srgbClr val="FF0000"/>
                </a:solidFill>
              </a:rPr>
              <a:t>7,5 МЛН. РУБЛЕЙ</a:t>
            </a:r>
            <a:r>
              <a:rPr lang="ru-RU" sz="14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9600" b="1" dirty="0" smtClean="0">
                <a:solidFill>
                  <a:srgbClr val="22518A"/>
                </a:solidFill>
              </a:rPr>
              <a:t>–</a:t>
            </a:r>
            <a:r>
              <a:rPr lang="ru-RU" sz="9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800" b="1" dirty="0" smtClean="0">
                <a:solidFill>
                  <a:srgbClr val="22518A"/>
                </a:solidFill>
              </a:rPr>
              <a:t>САМАЯ КРУПНАЯ СУММА, ПЕРЕВЕДЕННАЯ МОШЕННИКАМ </a:t>
            </a:r>
          </a:p>
          <a:p>
            <a:pPr algn="ctr"/>
            <a:r>
              <a:rPr lang="ru-RU" sz="8800" b="1" dirty="0" smtClean="0">
                <a:solidFill>
                  <a:srgbClr val="22518A"/>
                </a:solidFill>
              </a:rPr>
              <a:t>ОДНИМ ЧЕЛОВЕКОМ.    </a:t>
            </a:r>
            <a:endParaRPr lang="ru-RU" sz="8800" b="1" dirty="0">
              <a:solidFill>
                <a:srgbClr val="22518A"/>
              </a:solidFill>
            </a:endParaRPr>
          </a:p>
          <a:p>
            <a:r>
              <a:rPr lang="ru-RU" sz="12800" b="1" dirty="0" smtClean="0">
                <a:solidFill>
                  <a:srgbClr val="FF0000"/>
                </a:solidFill>
              </a:rPr>
              <a:t>                    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</a:t>
            </a:r>
          </a:p>
          <a:p>
            <a:pPr lvl="0" algn="ctr">
              <a:spcBef>
                <a:spcPct val="0"/>
              </a:spcBef>
            </a:pP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97131" y="4218145"/>
            <a:ext cx="59658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rgbClr val="22518A"/>
                </a:solidFill>
              </a:rPr>
              <a:t>ВОЗРАСТ ПОСТРАДАВШИХ </a:t>
            </a:r>
            <a:r>
              <a:rPr lang="ru-RU" sz="2200" b="1" dirty="0" smtClean="0">
                <a:solidFill>
                  <a:srgbClr val="FF0000"/>
                </a:solidFill>
              </a:rPr>
              <a:t>ОТ </a:t>
            </a:r>
            <a:r>
              <a:rPr lang="ru-RU" sz="3300" b="1" dirty="0" smtClean="0">
                <a:solidFill>
                  <a:srgbClr val="FF0000"/>
                </a:solidFill>
              </a:rPr>
              <a:t>17</a:t>
            </a:r>
            <a:r>
              <a:rPr lang="ru-RU" sz="2900" b="1" dirty="0" smtClean="0">
                <a:solidFill>
                  <a:srgbClr val="FF0000"/>
                </a:solidFill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</a:rPr>
              <a:t>ДО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3300" b="1" dirty="0" smtClean="0">
                <a:solidFill>
                  <a:srgbClr val="FF0000"/>
                </a:solidFill>
              </a:rPr>
              <a:t>90 </a:t>
            </a:r>
            <a:r>
              <a:rPr lang="ru-RU" sz="2200" b="1" dirty="0" smtClean="0">
                <a:solidFill>
                  <a:srgbClr val="FF0000"/>
                </a:solidFill>
              </a:rPr>
              <a:t>ЛЕТ.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-1576" y="0"/>
            <a:ext cx="9145576" cy="1071546"/>
            <a:chOff x="-1576" y="0"/>
            <a:chExt cx="9145576" cy="107154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-1576" y="0"/>
              <a:ext cx="9145576" cy="107154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2" descr="C:\Users\ОИиОС\Documents\Антон\Работа\Логотип МВД по УР\Герб большой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15973"/>
              <a:ext cx="576065" cy="816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ОИиОС\Downloads\мчс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852" y="116633"/>
              <a:ext cx="607594" cy="815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1619672" y="71414"/>
              <a:ext cx="6048672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60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МВД УДМУРТИИ</a:t>
              </a:r>
              <a:endPara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Заголовок 1"/>
          <p:cNvSpPr txBox="1">
            <a:spLocks/>
          </p:cNvSpPr>
          <p:nvPr/>
        </p:nvSpPr>
        <p:spPr>
          <a:xfrm>
            <a:off x="-1575" y="2204864"/>
            <a:ext cx="8964582" cy="43204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8800" b="1" dirty="0" smtClean="0">
                <a:solidFill>
                  <a:srgbClr val="22518A"/>
                </a:solidFill>
              </a:rPr>
              <a:t>УЩЕРБ В СРЕДНЕМ СОСТАВЛЯЕТ </a:t>
            </a:r>
            <a:r>
              <a:rPr lang="ru-RU" sz="11200" b="1" dirty="0" smtClean="0">
                <a:solidFill>
                  <a:srgbClr val="FF0000"/>
                </a:solidFill>
              </a:rPr>
              <a:t>ОТ 150 ДО 300 ТЫСЯЧ РУБЛЕЙ.</a:t>
            </a:r>
            <a:r>
              <a:rPr kumimoji="0" lang="ru-RU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12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D:\РАБОТА всё\ПОЛИЦИЯ\2020\ПРЕЗЕНТАЦИЯ\8в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1378"/>
            <a:ext cx="9144000" cy="6357982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627783" y="4531432"/>
            <a:ext cx="3960439" cy="1872208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700" b="1" dirty="0" smtClean="0">
                <a:solidFill>
                  <a:schemeClr val="tx2"/>
                </a:solidFill>
              </a:rPr>
              <a:t>ВАШИ СБЕРЕЖЕНИЯ ОСТАЮТСЯ В БЕЗОПАСНОСТИ </a:t>
            </a:r>
            <a:endParaRPr lang="en-US" sz="3700" b="1" dirty="0" smtClean="0">
              <a:solidFill>
                <a:schemeClr val="tx2"/>
              </a:solidFill>
            </a:endParaRPr>
          </a:p>
          <a:p>
            <a:pPr lvl="0" algn="ctr">
              <a:spcBef>
                <a:spcPct val="0"/>
              </a:spcBef>
            </a:pPr>
            <a:r>
              <a:rPr lang="ru-RU" sz="3700" b="1" dirty="0" smtClean="0">
                <a:solidFill>
                  <a:schemeClr val="tx2"/>
                </a:solidFill>
              </a:rPr>
              <a:t>ДО ТЕХ ПОР,  </a:t>
            </a: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9144000" cy="90872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5949280"/>
            <a:ext cx="8460432" cy="5000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500" b="1" dirty="0">
                <a:solidFill>
                  <a:schemeClr val="bg1"/>
                </a:solidFill>
              </a:rPr>
              <a:t>ПОКА ВЫ НЕ НАЧАЛИ ДЕЙСТВОВАТЬ </a:t>
            </a:r>
          </a:p>
          <a:p>
            <a:pPr lvl="0" algn="ctr">
              <a:spcBef>
                <a:spcPct val="0"/>
              </a:spcBef>
            </a:pPr>
            <a:r>
              <a:rPr lang="ru-RU" sz="2500" b="1" dirty="0" smtClean="0">
                <a:solidFill>
                  <a:schemeClr val="bg1"/>
                </a:solidFill>
              </a:rPr>
              <a:t>ПОД ДИКТОВКУ НЕИЗВЕСТНЫХ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1576" y="0"/>
            <a:ext cx="9145576" cy="1071546"/>
            <a:chOff x="-1576" y="0"/>
            <a:chExt cx="9145576" cy="107154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-1576" y="0"/>
              <a:ext cx="9145576" cy="107154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C:\Users\ОИиОС\Documents\Антон\Работа\Логотип МВД по УР\Герб большой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15973"/>
              <a:ext cx="576065" cy="816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ОИиОС\Downloads\мчс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852" y="116633"/>
              <a:ext cx="607594" cy="815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Заголовок 1"/>
            <p:cNvSpPr txBox="1">
              <a:spLocks/>
            </p:cNvSpPr>
            <p:nvPr/>
          </p:nvSpPr>
          <p:spPr>
            <a:xfrm>
              <a:off x="1619672" y="71414"/>
              <a:ext cx="6048672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60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МВД УДМУРТИИ</a:t>
              </a:r>
              <a:endPara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5720" y="1857364"/>
            <a:ext cx="4500594" cy="328614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518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518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rgbClr val="22518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19672" y="1124744"/>
            <a:ext cx="7310046" cy="42862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ru-RU" sz="10000" b="1" dirty="0" smtClean="0">
                <a:solidFill>
                  <a:srgbClr val="FF0000"/>
                </a:solidFill>
              </a:rPr>
              <a:t>САМЫЕ РАСПРОСТРАНЕННЫЕ СПОСОБЫ ОБМАНА:</a:t>
            </a:r>
          </a:p>
          <a:p>
            <a:endParaRPr lang="ru-RU" sz="2900" dirty="0">
              <a:solidFill>
                <a:srgbClr val="22518A"/>
              </a:solidFill>
            </a:endParaRPr>
          </a:p>
          <a:p>
            <a:pPr lvl="0" algn="ctr">
              <a:spcBef>
                <a:spcPct val="0"/>
              </a:spcBef>
            </a:pP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1714488"/>
            <a:ext cx="8715404" cy="102467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43108" y="1285860"/>
            <a:ext cx="6143668" cy="128588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lvl="0"/>
            <a:endParaRPr lang="ru-RU" sz="5400" dirty="0" smtClean="0">
              <a:solidFill>
                <a:srgbClr val="22518A"/>
              </a:solidFill>
            </a:endParaRPr>
          </a:p>
          <a:p>
            <a:pPr lvl="0"/>
            <a:endParaRPr lang="ru-RU" sz="5400" dirty="0" smtClean="0">
              <a:solidFill>
                <a:srgbClr val="22518A"/>
              </a:solidFill>
            </a:endParaRPr>
          </a:p>
          <a:p>
            <a:pPr lvl="0"/>
            <a:endParaRPr lang="ru-RU" sz="54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7200" b="1" dirty="0" smtClean="0">
                <a:solidFill>
                  <a:schemeClr val="bg1"/>
                </a:solidFill>
              </a:rPr>
              <a:t>ПРЕДЛОЖЕНИЯ О ПОКУПКЕ ИЛИ ПРОДАЖЕ ТОВАРОВ </a:t>
            </a:r>
          </a:p>
          <a:p>
            <a:pPr lvl="0" algn="ctr"/>
            <a:r>
              <a:rPr lang="ru-RU" sz="7200" b="1" dirty="0" smtClean="0">
                <a:solidFill>
                  <a:schemeClr val="bg1"/>
                </a:solidFill>
              </a:rPr>
              <a:t>В СЕТИ ИНТЕРНЕТ</a:t>
            </a:r>
            <a:endParaRPr lang="ru-RU" sz="7200" b="1" dirty="0" smtClean="0">
              <a:solidFill>
                <a:srgbClr val="22518A"/>
              </a:solidFill>
            </a:endParaRPr>
          </a:p>
          <a:p>
            <a:pPr lvl="0"/>
            <a:endParaRPr lang="ru-RU" sz="5400" b="1" dirty="0" smtClean="0">
              <a:solidFill>
                <a:srgbClr val="22518A"/>
              </a:solidFill>
            </a:endParaRPr>
          </a:p>
          <a:p>
            <a:pPr lvl="0" algn="ctr"/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rgbClr val="22518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5214950"/>
            <a:ext cx="8786842" cy="12858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00232" y="4786322"/>
            <a:ext cx="7000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>
              <a:solidFill>
                <a:srgbClr val="22518A"/>
              </a:solidFill>
            </a:endParaRPr>
          </a:p>
          <a:p>
            <a:pPr lvl="0"/>
            <a:endParaRPr lang="ru-RU" b="1" dirty="0" smtClean="0">
              <a:solidFill>
                <a:schemeClr val="bg1"/>
              </a:solidFill>
            </a:endParaRP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СООБЩЕНИЯ ЛИБО ЗВОНКИ О ПРОИСШЕСТВИЯХ С РОДСТВЕННИКАМИ,ПЛОХИХ МЕДИЦИНСКИХ АНАЛИЗАХ, О ПОВЫШЕНИИ ПЕНСИИ И Т.П.</a:t>
            </a:r>
          </a:p>
        </p:txBody>
      </p:sp>
      <p:pic>
        <p:nvPicPr>
          <p:cNvPr id="15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00438"/>
            <a:ext cx="8715404" cy="102467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259632" y="3514555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ЗВОНКИ ЛИБО </a:t>
            </a:r>
            <a:r>
              <a:rPr lang="en-US" b="1" dirty="0" smtClean="0">
                <a:solidFill>
                  <a:schemeClr val="bg1"/>
                </a:solidFill>
              </a:rPr>
              <a:t>SMS</a:t>
            </a:r>
            <a:r>
              <a:rPr lang="ru-RU" b="1" dirty="0" smtClean="0">
                <a:solidFill>
                  <a:schemeClr val="bg1"/>
                </a:solidFill>
              </a:rPr>
              <a:t>-СООБЩЕНИЯ </a:t>
            </a: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ОТ ЛЖЕ-СОТРУДНИКОВ СЛУЖБЫ БЕЗОПАСНОСТИ БАНКА</a:t>
            </a:r>
          </a:p>
        </p:txBody>
      </p:sp>
      <p:pic>
        <p:nvPicPr>
          <p:cNvPr id="2" name="Picture 2" descr="D:\РАБОТА всё\ПОЛИЦИЯ\2020\ПРЕЗЕНТАЦИЯ\Безымянный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1285860"/>
            <a:ext cx="2057400" cy="2041525"/>
          </a:xfrm>
          <a:prstGeom prst="rect">
            <a:avLst/>
          </a:prstGeom>
          <a:noFill/>
        </p:spPr>
      </p:pic>
      <p:pic>
        <p:nvPicPr>
          <p:cNvPr id="16" name="Picture 2" descr="D:\РАБОТА всё\ПОЛИЦИЯ\2020\ПРЕЗЕНТАЦИЯ\Безымянный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14884"/>
            <a:ext cx="2057400" cy="2041525"/>
          </a:xfrm>
          <a:prstGeom prst="rect">
            <a:avLst/>
          </a:prstGeom>
          <a:noFill/>
        </p:spPr>
      </p:pic>
      <p:pic>
        <p:nvPicPr>
          <p:cNvPr id="1027" name="Picture 3" descr="D:\РАБОТА всё\ПОЛИЦИЯ\2020\ПРЕЗЕНТАЦИЯ\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357298"/>
            <a:ext cx="1898650" cy="1884362"/>
          </a:xfrm>
          <a:prstGeom prst="rect">
            <a:avLst/>
          </a:prstGeom>
          <a:noFill/>
        </p:spPr>
      </p:pic>
      <p:pic>
        <p:nvPicPr>
          <p:cNvPr id="1028" name="Picture 4" descr="D:\РАБОТА всё\ПОЛИЦИЯ\2020\ПРЕЗЕНТАЦИЯ\ц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6" y="4786322"/>
            <a:ext cx="1895475" cy="1884363"/>
          </a:xfrm>
          <a:prstGeom prst="rect">
            <a:avLst/>
          </a:prstGeom>
          <a:noFill/>
        </p:spPr>
      </p:pic>
      <p:pic>
        <p:nvPicPr>
          <p:cNvPr id="17" name="Picture 2" descr="D:\РАБОТА всё\ПОЛИЦИЯ\2020\ПРЕЗЕНТАЦИЯ\Безымянный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2928934"/>
            <a:ext cx="2057400" cy="2041525"/>
          </a:xfrm>
          <a:prstGeom prst="rect">
            <a:avLst/>
          </a:prstGeom>
          <a:noFill/>
        </p:spPr>
      </p:pic>
      <p:pic>
        <p:nvPicPr>
          <p:cNvPr id="1026" name="Picture 2" descr="D:\РАБОТА всё\ПОЛИЦИЯ\2020\ПРЕЗЕНТАЦИЯ\ф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3000372"/>
            <a:ext cx="1895475" cy="1884362"/>
          </a:xfrm>
          <a:prstGeom prst="rect">
            <a:avLst/>
          </a:prstGeom>
          <a:noFill/>
        </p:spPr>
      </p:pic>
      <p:grpSp>
        <p:nvGrpSpPr>
          <p:cNvPr id="18" name="Группа 17"/>
          <p:cNvGrpSpPr/>
          <p:nvPr/>
        </p:nvGrpSpPr>
        <p:grpSpPr>
          <a:xfrm>
            <a:off x="-1576" y="0"/>
            <a:ext cx="9145576" cy="1071546"/>
            <a:chOff x="-1576" y="0"/>
            <a:chExt cx="9145576" cy="107154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-1576" y="0"/>
              <a:ext cx="9145576" cy="107154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2" descr="C:\Users\ОИиОС\Documents\Антон\Работа\Логотип МВД по УР\Герб большой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15973"/>
              <a:ext cx="576065" cy="816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C:\Users\ОИиОС\Downloads\мчс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852" y="116633"/>
              <a:ext cx="607594" cy="815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Заголовок 1"/>
            <p:cNvSpPr txBox="1">
              <a:spLocks/>
            </p:cNvSpPr>
            <p:nvPr/>
          </p:nvSpPr>
          <p:spPr>
            <a:xfrm>
              <a:off x="1619672" y="71414"/>
              <a:ext cx="6048672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60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МВД УДМУРТИИ</a:t>
              </a:r>
              <a:endPara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" y="-27384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D:\РАБОТА всё\ПОЛИЦИЯ\2020\ПРЕЗЕНТАЦИЯ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D:\РАБОТА всё\ПОЛИЦИЯ\2020\ПРЕЗЕНТАЦИЯ\ц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1428736"/>
            <a:ext cx="1166813" cy="1173162"/>
          </a:xfrm>
          <a:prstGeom prst="rect">
            <a:avLst/>
          </a:prstGeom>
          <a:noFill/>
        </p:spPr>
      </p:pic>
      <p:pic>
        <p:nvPicPr>
          <p:cNvPr id="24579" name="Picture 3" descr="D:\РАБОТА всё\ПОЛИЦИЯ\2020\ПРЕЗЕНТАЦИЯ\ц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2690807"/>
            <a:ext cx="1166812" cy="1173163"/>
          </a:xfrm>
          <a:prstGeom prst="rect">
            <a:avLst/>
          </a:prstGeom>
          <a:noFill/>
        </p:spPr>
      </p:pic>
      <p:pic>
        <p:nvPicPr>
          <p:cNvPr id="24580" name="Picture 4" descr="D:\РАБОТА всё\ПОЛИЦИЯ\2020\ПРЕЗЕНТАЦИЯ\ц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48" y="3952879"/>
            <a:ext cx="1166813" cy="1173163"/>
          </a:xfrm>
          <a:prstGeom prst="rect">
            <a:avLst/>
          </a:prstGeom>
          <a:noFill/>
        </p:spPr>
      </p:pic>
      <p:pic>
        <p:nvPicPr>
          <p:cNvPr id="24581" name="Picture 5" descr="D:\РАБОТА всё\ПОЛИЦИЯ\2020\ПРЕЗЕНТАЦИЯ\ц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48" y="5214950"/>
            <a:ext cx="1166812" cy="117316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00034" y="1845985"/>
            <a:ext cx="7429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ОБЕЩАЕТ ВЫГОДУ </a:t>
            </a:r>
            <a:endParaRPr lang="en-US" sz="2200" dirty="0">
              <a:solidFill>
                <a:schemeClr val="bg1"/>
              </a:solidFill>
            </a:endParaRPr>
          </a:p>
          <a:p>
            <a:r>
              <a:rPr lang="ru-RU" sz="2200" dirty="0">
                <a:solidFill>
                  <a:schemeClr val="bg1"/>
                </a:solidFill>
              </a:rPr>
              <a:t>ИЛИ </a:t>
            </a:r>
            <a:r>
              <a:rPr lang="ru-RU" sz="2200" dirty="0" smtClean="0">
                <a:solidFill>
                  <a:schemeClr val="bg1"/>
                </a:solidFill>
              </a:rPr>
              <a:t>ЗАЩИЩАЕТ </a:t>
            </a:r>
            <a:r>
              <a:rPr lang="ru-RU" sz="2200" dirty="0">
                <a:solidFill>
                  <a:schemeClr val="bg1"/>
                </a:solidFill>
              </a:rPr>
              <a:t>ОТ ФИНАНСОВЫХ </a:t>
            </a:r>
            <a:r>
              <a:rPr lang="ru-RU" sz="2200" dirty="0" smtClean="0">
                <a:solidFill>
                  <a:schemeClr val="bg1"/>
                </a:solidFill>
              </a:rPr>
              <a:t>ПОТЕРЬ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2852936"/>
            <a:ext cx="75009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ТРЕБУЕТ ДЕЙСТВОВАТЬ ЗДЕСЬ И СЕЙЧАС 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ru-RU" sz="2200" dirty="0" smtClean="0">
                <a:solidFill>
                  <a:schemeClr val="bg1"/>
                </a:solidFill>
              </a:rPr>
              <a:t>«ИЛИ БУДЕТ ПОЗДНО!»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596" y="4099719"/>
            <a:ext cx="76438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ПРОСИТ НАЗВАТЬ ЛИЧНЫЕ ДАННЫЕ,</a:t>
            </a:r>
            <a:r>
              <a:rPr lang="en-US" sz="22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НОМЕРА СЧЕТОВ И КАРТ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4816" y="5572140"/>
            <a:ext cx="74295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НЕВОЗМОЖНОСТЬ ПРОВЕРКИ ЛИЧНОСТИ ПОЗВОНИВШЕГО</a:t>
            </a:r>
          </a:p>
        </p:txBody>
      </p:sp>
      <p:pic>
        <p:nvPicPr>
          <p:cNvPr id="20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0" y="1052736"/>
            <a:ext cx="5786446" cy="50006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52400" y="1052736"/>
            <a:ext cx="4562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ПРИЗНАКИ МОШЕННИКА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-1576" y="0"/>
            <a:ext cx="9145576" cy="1071546"/>
            <a:chOff x="-1576" y="0"/>
            <a:chExt cx="9145576" cy="10715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-1576" y="0"/>
              <a:ext cx="9145576" cy="107154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2" descr="C:\Users\ОИиОС\Documents\Антон\Работа\Логотип МВД по УР\Герб большой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15973"/>
              <a:ext cx="576065" cy="816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C:\Users\ОИиОС\Downloads\мчс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852" y="116633"/>
              <a:ext cx="607594" cy="815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1619672" y="71414"/>
              <a:ext cx="6048672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60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МВД УДМУРТИИ</a:t>
              </a:r>
              <a:endPara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ТА всё\ПОЛИЦИЯ\2020\ПРЕЗЕНТАЦИЯ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D:\РАБОТА всё\ПОЛИЦИЯ\2020\ПРЕЗЕНТАЦИЯ\ц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37975"/>
            <a:ext cx="1166813" cy="1173162"/>
          </a:xfrm>
          <a:prstGeom prst="rect">
            <a:avLst/>
          </a:prstGeom>
          <a:noFill/>
        </p:spPr>
      </p:pic>
      <p:pic>
        <p:nvPicPr>
          <p:cNvPr id="24579" name="Picture 3" descr="D:\РАБОТА всё\ПОЛИЦИЯ\2020\ПРЕЗЕНТАЦИЯ\ц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900046"/>
            <a:ext cx="1166812" cy="1173163"/>
          </a:xfrm>
          <a:prstGeom prst="rect">
            <a:avLst/>
          </a:prstGeom>
          <a:noFill/>
        </p:spPr>
      </p:pic>
      <p:pic>
        <p:nvPicPr>
          <p:cNvPr id="24580" name="Picture 4" descr="D:\РАБОТА всё\ПОЛИЦИЯ\2020\ПРЕЗЕНТАЦИЯ\ц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62118"/>
            <a:ext cx="1166813" cy="1173163"/>
          </a:xfrm>
          <a:prstGeom prst="rect">
            <a:avLst/>
          </a:prstGeom>
          <a:noFill/>
        </p:spPr>
      </p:pic>
      <p:pic>
        <p:nvPicPr>
          <p:cNvPr id="24581" name="Picture 5" descr="D:\РАБОТА всё\ПОЛИЦИЯ\2020\ПРЕЗЕНТАЦИЯ\ц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5424189"/>
            <a:ext cx="1166812" cy="117316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571604" y="1780851"/>
            <a:ext cx="7429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НИКОМУ НЕ СООБЩАЙТЕ CVV-КОДЫ ОТ БАНКОВСКИХ КАРТ 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(ТРИ ЦИФРЫ НА ОБОРОТЕ КАРТЫ), ПАРОЛИ ИЗ СМС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00166" y="3209611"/>
            <a:ext cx="75009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ПРОВЕРЯЙТЕ ИНФОРМАЦИЮ НА ОФИЦИАЛЬНЫХ ИСТОЧНИКАХ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00166" y="4566933"/>
            <a:ext cx="76438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НЕ ПЕРЕХОДИТЕ ПО ССЫЛКАМ ОТ НЕИЗВЕСТНЫХ ОТПРАВИТЕЛЕЙ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71604" y="5781379"/>
            <a:ext cx="54292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ИСПОЛЬЗУЙТЕ АНТИВИРУС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20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0" y="1052736"/>
            <a:ext cx="5786446" cy="50006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071538" y="1052736"/>
            <a:ext cx="364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ОСНОВНЫЕ ПРАВИЛА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-1576" y="0"/>
            <a:ext cx="9145576" cy="1071546"/>
            <a:chOff x="-1576" y="0"/>
            <a:chExt cx="9145576" cy="10715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-1576" y="0"/>
              <a:ext cx="9145576" cy="107154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2" descr="C:\Users\ОИиОС\Documents\Антон\Работа\Логотип МВД по УР\Герб большой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15973"/>
              <a:ext cx="576065" cy="816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C:\Users\ОИиОС\Downloads\мчс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852" y="116633"/>
              <a:ext cx="607594" cy="815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1619672" y="71414"/>
              <a:ext cx="6048672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60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МВД УДМУРТИИ</a:t>
              </a:r>
              <a:endPara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РАБОТА всё\ПОЛИЦИЯ\2020\ПРЕЗЕНТАЦИЯ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1414"/>
            <a:ext cx="5072098" cy="92869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ПОЛИЦИЯ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47"/>
            <a:ext cx="9144000" cy="857256"/>
          </a:xfrm>
          <a:prstGeom prst="rect">
            <a:avLst/>
          </a:prstGeom>
          <a:noFill/>
        </p:spPr>
      </p:pic>
      <p:pic>
        <p:nvPicPr>
          <p:cNvPr id="2050" name="Picture 2" descr="D:\РАБОТА всё\ПОЛИЦИЯ\2020\ПРЕЗЕНТАЦИЯ\11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1920070"/>
            <a:ext cx="6715140" cy="4741079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1071546"/>
            <a:ext cx="7786742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НАСТОЯТЕЛЬНО РЕКОМЕНДУЕТ</a:t>
            </a:r>
            <a:endParaRPr kumimoji="0" lang="ru-RU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1500174"/>
            <a:ext cx="5786478" cy="3429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22518A"/>
                </a:solidFill>
                <a:latin typeface="Arial" pitchFamily="34" charset="0"/>
                <a:ea typeface="+mj-ea"/>
                <a:cs typeface="Arial" pitchFamily="34" charset="0"/>
              </a:rPr>
              <a:t>СОБЛЮДАТЬ ПРОСТЫЕ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518A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ПРАВИЛА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22518A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БЕЗОПАСНОСТИ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baseline="0" dirty="0" smtClean="0">
                <a:solidFill>
                  <a:srgbClr val="22518A"/>
                </a:solidFill>
                <a:latin typeface="Arial" pitchFamily="34" charset="0"/>
                <a:ea typeface="+mj-ea"/>
                <a:cs typeface="Arial" pitchFamily="34" charset="0"/>
              </a:rPr>
              <a:t>И</a:t>
            </a:r>
            <a:r>
              <a:rPr lang="ru-RU" sz="2800" b="1" dirty="0" smtClean="0">
                <a:solidFill>
                  <a:srgbClr val="22518A"/>
                </a:solidFill>
                <a:latin typeface="Arial" pitchFamily="34" charset="0"/>
                <a:ea typeface="+mj-ea"/>
                <a:cs typeface="Arial" pitchFamily="34" charset="0"/>
              </a:rPr>
              <a:t> РАССКАЗАТЬ О НИХ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22518A"/>
                </a:solidFill>
                <a:latin typeface="Arial" pitchFamily="34" charset="0"/>
                <a:ea typeface="+mj-ea"/>
                <a:cs typeface="Arial" pitchFamily="34" charset="0"/>
              </a:rPr>
              <a:t>ЗНАКОМЫМ И БЛИЗКИМ!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22518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1576" y="0"/>
            <a:ext cx="9145576" cy="1071546"/>
            <a:chOff x="-1576" y="0"/>
            <a:chExt cx="9145576" cy="107154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-1576" y="0"/>
              <a:ext cx="9145576" cy="107154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2" descr="C:\Users\ОИиОС\Documents\Антон\Работа\Логотип МВД по УР\Герб большой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15973"/>
              <a:ext cx="576065" cy="816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ОИиОС\Downloads\мчс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852" y="116633"/>
              <a:ext cx="607594" cy="815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1619672" y="71414"/>
              <a:ext cx="6048672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60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МВД УДМУРТИИ</a:t>
              </a:r>
              <a:endPara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" y="5365805"/>
            <a:ext cx="9144000" cy="857256"/>
          </a:xfrm>
          <a:prstGeom prst="rect">
            <a:avLst/>
          </a:prstGeom>
          <a:noFill/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062763" y="5365804"/>
            <a:ext cx="7786742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НЕ </a:t>
            </a:r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ДАЙ СЕБЯ ОБМАНУТЬ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!</a:t>
            </a:r>
            <a:endParaRPr kumimoji="0" lang="ru-RU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226</Words>
  <Application>Microsoft Office PowerPoint</Application>
  <PresentationFormat>Экран (4:3)</PresentationFormat>
  <Paragraphs>65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МВД УДМУРТИИ</vt:lpstr>
      <vt:lpstr>ДИСТАНЦИОННЫЕ МОШЕННИЧЕСТВА И КРАЖИ –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ПОЛИЦИЯ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ПОЛИЦИЯ</dc:title>
  <dc:creator>Alina</dc:creator>
  <cp:lastModifiedBy>ОИиОС</cp:lastModifiedBy>
  <cp:revision>262</cp:revision>
  <dcterms:created xsi:type="dcterms:W3CDTF">2020-07-28T02:43:51Z</dcterms:created>
  <dcterms:modified xsi:type="dcterms:W3CDTF">2021-02-17T10:28:08Z</dcterms:modified>
</cp:coreProperties>
</file>